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>
        <p:scale>
          <a:sx n="148" d="100"/>
          <a:sy n="148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1605242-4A35-4D26-99B5-04A535E7CE3A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2B4DFE8-AC99-41CF-A95F-427CEA63017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5C4CF3E-A475-4D61-9580-7D8493D978B9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7376F55-90BA-4508-A8AC-5C0D4FF7337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Cumulative probability of being discharged alive for the ribavirin and sofosbuvir/daclatasvir arms.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2020. Published by Oxford University Press on behalf of the British Society for Antimicrobial Chemotherapy. All rights reserved. For permissions, please email: journals.permissions@oup.com.This article is published and distributed under the terms of the Oxford University Press, Standard Journals Publication Model (https://academic.oup.com/journals/pages/open_access/funder_policies/chorus/standard_publication_model)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5F1705A-C9EB-4D3B-85B7-B41F9FDD657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7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ac/dkaa33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Antimicrob Chemother</a:t>
            </a:r>
            <a:r>
              <a:rPr lang="en-US" altLang="en-US" sz="1000">
                <a:solidFill>
                  <a:srgbClr val="333333"/>
                </a:solidFill>
              </a:rPr>
              <a:t>, dkaa331,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https://doi.org/10.1093/jac/dkaa331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Cumulative probability of being discharged alive for the ribavirin and sofosbuvir/daclatasvir arms.
</a:t>
            </a:r>
            <a:endParaRPr lang="en-US" altLang="en-US" b="0"/>
          </a:p>
        </p:txBody>
      </p:sp>
      <p:pic>
        <p:nvPicPr>
          <p:cNvPr id="5124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67450"/>
            <a:ext cx="1058862" cy="2984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52370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3341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Cumulative probability of being discharged alive for the ribavirin and sofosbuvir/daclatasvir arms.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Kirsten Colen</cp:lastModifiedBy>
  <cp:revision>163</cp:revision>
  <dcterms:created xsi:type="dcterms:W3CDTF">2015-12-31T14:57:12Z</dcterms:created>
  <dcterms:modified xsi:type="dcterms:W3CDTF">2020-08-21T03:43:54Z</dcterms:modified>
</cp:coreProperties>
</file>