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>
        <p:scale>
          <a:sx n="148" d="100"/>
          <a:sy n="148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605242-4A35-4D26-99B5-04A535E7CE3A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4DFE8-AC99-41CF-A95F-427CEA6301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C4CF3E-A475-4D61-9580-7D8493D978B9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76F55-90BA-4508-A8AC-5C0D4FF733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being discharged alive for the ribavirin and sofosbuvir/daclatasvir arms.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 on behalf of the British Society for Antimicrobial Chemotherapy. All rights reserved.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1705A-C9EB-4D3B-85B7-B41F9FDD6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aa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dkaa331,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https://doi.org/10.1093/jac/dkaa331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Cumulative probability of being discharged alive for the ribavirin and sofosbuvir/daclatasvir arms.
</a:t>
            </a:r>
            <a:endParaRPr lang="en-US" altLang="en-US" b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67450"/>
            <a:ext cx="1058862" cy="298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37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Cumulative probability of being discharged alive for the ribavirin and sofosbuvir/daclatasvir arms.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Kirsten Colen</cp:lastModifiedBy>
  <cp:revision>163</cp:revision>
  <dcterms:created xsi:type="dcterms:W3CDTF">2015-12-31T14:57:12Z</dcterms:created>
  <dcterms:modified xsi:type="dcterms:W3CDTF">2020-08-21T03:43:54Z</dcterms:modified>
</cp:coreProperties>
</file>